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7" r:id="rId4"/>
    <p:sldId id="268" r:id="rId5"/>
    <p:sldId id="269" r:id="rId6"/>
    <p:sldId id="266" r:id="rId7"/>
    <p:sldId id="27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0FF1F-9B32-4430-9555-438E901FBFF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DD3C-3699-4E81-A856-EE56D8F7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7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6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0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96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16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5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5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7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561686" y="1979639"/>
            <a:ext cx="1134456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BÀI</a:t>
            </a:r>
            <a:r>
              <a:rPr lang="en-US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23: PHÉP TRỪ (CÓ NHỚ) SỐ CÓ HAI CHỮ SỐ </a:t>
            </a:r>
            <a:endParaRPr lang="vi-VN" sz="3600" b="1" dirty="0" smtClean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VỚI </a:t>
            </a:r>
            <a:r>
              <a:rPr lang="en-US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SỐ CÓ HAI CHỮ SỐ</a:t>
            </a:r>
            <a:endParaRPr lang="vi-VN" sz="3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13877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 smtClean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VỀ DỰ GIỜ MÔN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TOÁN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LỚP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1882758" y="3352800"/>
            <a:ext cx="8940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Box 149"/>
          <p:cNvSpPr txBox="1">
            <a:spLocks noChangeArrowheads="1"/>
          </p:cNvSpPr>
          <p:nvPr/>
        </p:nvSpPr>
        <p:spPr bwMode="auto">
          <a:xfrm>
            <a:off x="3788231" y="6017572"/>
            <a:ext cx="53019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sz="3200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1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xmlns="" id="{6357F432-D067-4880-973F-6D6BDA6DE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20642"/>
              </p:ext>
            </p:extLst>
          </p:nvPr>
        </p:nvGraphicFramePr>
        <p:xfrm>
          <a:off x="854815" y="4494036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1015E2B-7FA6-4C18-93FD-65F27DDD6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28084" y="48615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B307BB1-164C-4187-87EB-8DFC47565828}"/>
              </a:ext>
            </a:extLst>
          </p:cNvPr>
          <p:cNvSpPr/>
          <p:nvPr/>
        </p:nvSpPr>
        <p:spPr>
          <a:xfrm>
            <a:off x="1902409" y="147095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5" name="Table 20">
            <a:extLst>
              <a:ext uri="{FF2B5EF4-FFF2-40B4-BE49-F238E27FC236}">
                <a16:creationId xmlns:a16="http://schemas.microsoft.com/office/drawing/2014/main" xmlns="" id="{162A8AA6-E045-46B9-AE30-8267E1B2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19639"/>
              </p:ext>
            </p:extLst>
          </p:nvPr>
        </p:nvGraphicFramePr>
        <p:xfrm>
          <a:off x="854815" y="2320203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3888E8-AF3F-4B4D-9FDD-77E1D70AC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069" y="2897561"/>
            <a:ext cx="401802" cy="1171968"/>
          </a:xfrm>
          <a:prstGeom prst="rect">
            <a:avLst/>
          </a:prstGeom>
        </p:spPr>
      </p:pic>
      <p:sp>
        <p:nvSpPr>
          <p:cNvPr id="7" name="Can 33">
            <a:extLst>
              <a:ext uri="{FF2B5EF4-FFF2-40B4-BE49-F238E27FC236}">
                <a16:creationId xmlns:a16="http://schemas.microsoft.com/office/drawing/2014/main" xmlns="" id="{D2E3735F-110D-4897-BC3C-1EA20A546F26}"/>
              </a:ext>
            </a:extLst>
          </p:cNvPr>
          <p:cNvSpPr/>
          <p:nvPr/>
        </p:nvSpPr>
        <p:spPr>
          <a:xfrm>
            <a:off x="4142224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xmlns="" id="{360F8FD5-0417-4755-9B97-2B04C9DCD223}"/>
              </a:ext>
            </a:extLst>
          </p:cNvPr>
          <p:cNvSpPr/>
          <p:nvPr/>
        </p:nvSpPr>
        <p:spPr>
          <a:xfrm>
            <a:off x="3929408" y="2960038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xmlns="" id="{09A4B12C-E3FA-4C7F-ADE0-7B53D26DD518}"/>
              </a:ext>
            </a:extLst>
          </p:cNvPr>
          <p:cNvSpPr/>
          <p:nvPr/>
        </p:nvSpPr>
        <p:spPr>
          <a:xfrm>
            <a:off x="348107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xmlns="" id="{AF164E6F-07A2-40C3-AB6C-84E21ABB0FFF}"/>
              </a:ext>
            </a:extLst>
          </p:cNvPr>
          <p:cNvSpPr/>
          <p:nvPr/>
        </p:nvSpPr>
        <p:spPr>
          <a:xfrm>
            <a:off x="3344256" y="5017635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DB5AFC6-E103-4E53-B452-B77613015BFA}"/>
              </a:ext>
            </a:extLst>
          </p:cNvPr>
          <p:cNvSpPr/>
          <p:nvPr/>
        </p:nvSpPr>
        <p:spPr>
          <a:xfrm>
            <a:off x="5660850" y="3447349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755514-8DB0-4809-863D-5DBF494C2723}"/>
              </a:ext>
            </a:extLst>
          </p:cNvPr>
          <p:cNvSpPr/>
          <p:nvPr/>
        </p:nvSpPr>
        <p:spPr>
          <a:xfrm>
            <a:off x="5935177" y="34642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A0D621-6294-411A-BE2F-BAEF9FEF3F2D}"/>
              </a:ext>
            </a:extLst>
          </p:cNvPr>
          <p:cNvSpPr/>
          <p:nvPr/>
        </p:nvSpPr>
        <p:spPr>
          <a:xfrm>
            <a:off x="5683967" y="388321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AA1FC5-5DB4-44E6-80C6-D361C0084992}"/>
              </a:ext>
            </a:extLst>
          </p:cNvPr>
          <p:cNvSpPr/>
          <p:nvPr/>
        </p:nvSpPr>
        <p:spPr>
          <a:xfrm>
            <a:off x="5902762" y="435307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72DC68-E158-49E1-88ED-CD170C623752}"/>
              </a:ext>
            </a:extLst>
          </p:cNvPr>
          <p:cNvCxnSpPr/>
          <p:nvPr/>
        </p:nvCxnSpPr>
        <p:spPr>
          <a:xfrm>
            <a:off x="5798013" y="515803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6FF51A-ED7C-47DE-A27E-811BD9F5F8E3}"/>
              </a:ext>
            </a:extLst>
          </p:cNvPr>
          <p:cNvSpPr/>
          <p:nvPr/>
        </p:nvSpPr>
        <p:spPr>
          <a:xfrm>
            <a:off x="6256299" y="5184075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5BF693A-F145-4C66-A368-237F8665D46B}"/>
              </a:ext>
            </a:extLst>
          </p:cNvPr>
          <p:cNvSpPr/>
          <p:nvPr/>
        </p:nvSpPr>
        <p:spPr>
          <a:xfrm>
            <a:off x="5923067" y="5178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B4078D-78C1-48A9-ADB0-9170547AE6D3}"/>
              </a:ext>
            </a:extLst>
          </p:cNvPr>
          <p:cNvSpPr txBox="1"/>
          <p:nvPr/>
        </p:nvSpPr>
        <p:spPr>
          <a:xfrm>
            <a:off x="7262962" y="3458857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3A68A7A-25CC-4E1F-903A-A05DD20280C2}"/>
              </a:ext>
            </a:extLst>
          </p:cNvPr>
          <p:cNvSpPr/>
          <p:nvPr/>
        </p:nvSpPr>
        <p:spPr>
          <a:xfrm>
            <a:off x="8008785" y="575390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9F9BFF-116C-4D26-B859-CC6C59A15313}"/>
              </a:ext>
            </a:extLst>
          </p:cNvPr>
          <p:cNvGrpSpPr/>
          <p:nvPr/>
        </p:nvGrpSpPr>
        <p:grpSpPr>
          <a:xfrm>
            <a:off x="5250016" y="613446"/>
            <a:ext cx="3206580" cy="846462"/>
            <a:chOff x="2574258" y="2918249"/>
            <a:chExt cx="2369997" cy="846462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27B6B96-A129-4C0D-A108-1E7653A661E3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AC2C170-99C4-4835-943E-575288717D67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3F806CA-5FD2-4FBB-AC98-F6D9AD4CA3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614" y="1913355"/>
            <a:ext cx="1143881" cy="1497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E80B9A4-DAE2-4EC2-90DC-0A144AF3C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251" y="2897561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609961D-214D-4C2E-818B-959CA321F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972" y="2897561"/>
            <a:ext cx="401802" cy="117196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777472D-DEE1-4265-9051-C192B1BCDF2E}"/>
              </a:ext>
            </a:extLst>
          </p:cNvPr>
          <p:cNvSpPr/>
          <p:nvPr/>
        </p:nvSpPr>
        <p:spPr>
          <a:xfrm>
            <a:off x="2332259" y="2858469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DC8BA54-856E-4979-BD95-50FD83DCFFD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867566" y="3483546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B5F8BEA-2C4F-4897-B709-3817216DA0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908" y="506826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2765E38-AB57-4EEC-9EDD-DFEA0515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9704" y="5076288"/>
            <a:ext cx="401802" cy="1171968"/>
          </a:xfrm>
          <a:prstGeom prst="rect">
            <a:avLst/>
          </a:prstGeom>
        </p:spPr>
      </p:pic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3E0A65D2-9FAF-4913-A640-DD6EA26B7A1E}"/>
              </a:ext>
            </a:extLst>
          </p:cNvPr>
          <p:cNvSpPr/>
          <p:nvPr/>
        </p:nvSpPr>
        <p:spPr>
          <a:xfrm>
            <a:off x="2899106" y="4057464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BB1605C5-272B-425E-8B1A-7C008C2C88C9}"/>
              </a:ext>
            </a:extLst>
          </p:cNvPr>
          <p:cNvSpPr/>
          <p:nvPr/>
        </p:nvSpPr>
        <p:spPr>
          <a:xfrm>
            <a:off x="3213743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AF3A3A9F-05DC-48B8-B544-E5CA45C96D1B}"/>
              </a:ext>
            </a:extLst>
          </p:cNvPr>
          <p:cNvSpPr/>
          <p:nvPr/>
        </p:nvSpPr>
        <p:spPr>
          <a:xfrm>
            <a:off x="361138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7A46C1C-E557-4B51-8135-A3F2094A62F1}"/>
              </a:ext>
            </a:extLst>
          </p:cNvPr>
          <p:cNvSpPr/>
          <p:nvPr/>
        </p:nvSpPr>
        <p:spPr>
          <a:xfrm>
            <a:off x="374169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D01FD84B-982C-4806-937E-D8437F118C07}"/>
              </a:ext>
            </a:extLst>
          </p:cNvPr>
          <p:cNvSpPr/>
          <p:nvPr/>
        </p:nvSpPr>
        <p:spPr>
          <a:xfrm>
            <a:off x="3872002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xmlns="" id="{EEDB2CBE-128F-4B0E-89EA-E29672554CBB}"/>
              </a:ext>
            </a:extLst>
          </p:cNvPr>
          <p:cNvSpPr/>
          <p:nvPr/>
        </p:nvSpPr>
        <p:spPr>
          <a:xfrm>
            <a:off x="4002310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1F581CD6-141D-4599-85DD-6DE599EFAB9C}"/>
              </a:ext>
            </a:extLst>
          </p:cNvPr>
          <p:cNvSpPr/>
          <p:nvPr/>
        </p:nvSpPr>
        <p:spPr>
          <a:xfrm>
            <a:off x="4132618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xmlns="" id="{DA53C997-7FAA-4586-85AE-7BAAA01E5D1D}"/>
              </a:ext>
            </a:extLst>
          </p:cNvPr>
          <p:cNvSpPr/>
          <p:nvPr/>
        </p:nvSpPr>
        <p:spPr>
          <a:xfrm>
            <a:off x="4262926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5DBDCC5E-EBD9-48F3-98A7-2DE9F3C091BB}"/>
              </a:ext>
            </a:extLst>
          </p:cNvPr>
          <p:cNvSpPr/>
          <p:nvPr/>
        </p:nvSpPr>
        <p:spPr>
          <a:xfrm>
            <a:off x="4393234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BABF1E15-7DAB-4C36-87D3-06FED1D5F3A8}"/>
              </a:ext>
            </a:extLst>
          </p:cNvPr>
          <p:cNvSpPr/>
          <p:nvPr/>
        </p:nvSpPr>
        <p:spPr>
          <a:xfrm>
            <a:off x="4776657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DCC693B8-F8DF-4E42-A13B-4971834405CB}"/>
              </a:ext>
            </a:extLst>
          </p:cNvPr>
          <p:cNvSpPr/>
          <p:nvPr/>
        </p:nvSpPr>
        <p:spPr>
          <a:xfrm>
            <a:off x="4906965" y="5017623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22342B8-6DD1-47FD-953A-D4DCEF6B7737}"/>
              </a:ext>
            </a:extLst>
          </p:cNvPr>
          <p:cNvCxnSpPr>
            <a:cxnSpLocks/>
          </p:cNvCxnSpPr>
          <p:nvPr/>
        </p:nvCxnSpPr>
        <p:spPr>
          <a:xfrm flipV="1">
            <a:off x="3153359" y="5076288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75004B7-C2B7-40B2-B1DF-FBA419F2470A}"/>
              </a:ext>
            </a:extLst>
          </p:cNvPr>
          <p:cNvGrpSpPr/>
          <p:nvPr/>
        </p:nvGrpSpPr>
        <p:grpSpPr>
          <a:xfrm>
            <a:off x="4902617" y="1350218"/>
            <a:ext cx="5129651" cy="2178606"/>
            <a:chOff x="4891984" y="1243892"/>
            <a:chExt cx="5129651" cy="217860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027F1327-FC33-4AD0-ABE6-65A8AA1DD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4825F4C-FCD4-4E8A-A503-CCCE93A36B52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5" name="Speech Bubble: Oval 44">
                <a:extLst>
                  <a:ext uri="{FF2B5EF4-FFF2-40B4-BE49-F238E27FC236}">
                    <a16:creationId xmlns:a16="http://schemas.microsoft.com/office/drawing/2014/main" xmlns="" id="{F00BC27F-1204-4340-B147-254159E6DED3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E71C5E0-AD27-4F51-A123-69A0AEC5684C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15FE435-2DFE-4C1F-A544-D3898264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7598" y="2897561"/>
            <a:ext cx="401802" cy="11719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2CC4813-3203-4565-A156-4A4585DCA9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506" y="5068266"/>
            <a:ext cx="401802" cy="117196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6CEBBD4B-B652-41ED-8B41-991744845B3F}"/>
              </a:ext>
            </a:extLst>
          </p:cNvPr>
          <p:cNvGrpSpPr/>
          <p:nvPr/>
        </p:nvGrpSpPr>
        <p:grpSpPr>
          <a:xfrm>
            <a:off x="8284753" y="533879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xmlns="" id="{786DA534-BE25-495D-8C65-9B520810DD17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FEBB3FB-127F-47E9-8694-07475FCA9AE0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415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 build="p"/>
      <p:bldP spid="19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E2419C36-8B59-4BE7-B5F5-0310D4EEB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72115" y="56700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B74B4C0-F6BA-4716-A943-4F8606D2B4D8}"/>
              </a:ext>
            </a:extLst>
          </p:cNvPr>
          <p:cNvSpPr/>
          <p:nvPr/>
        </p:nvSpPr>
        <p:spPr>
          <a:xfrm>
            <a:off x="3517950" y="1083463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DF245A-F8B8-4BC5-A538-6F8CDEB50BAE}"/>
              </a:ext>
            </a:extLst>
          </p:cNvPr>
          <p:cNvSpPr txBox="1"/>
          <p:nvPr/>
        </p:nvSpPr>
        <p:spPr>
          <a:xfrm>
            <a:off x="3955504" y="1083463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C09325-2D98-4B0C-898D-1B16353F2854}"/>
              </a:ext>
            </a:extLst>
          </p:cNvPr>
          <p:cNvSpPr txBox="1"/>
          <p:nvPr/>
        </p:nvSpPr>
        <p:spPr>
          <a:xfrm>
            <a:off x="7866745" y="236787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D6E7CF-9EFC-49CC-9924-C41F21E66B66}"/>
              </a:ext>
            </a:extLst>
          </p:cNvPr>
          <p:cNvSpPr txBox="1"/>
          <p:nvPr/>
        </p:nvSpPr>
        <p:spPr>
          <a:xfrm>
            <a:off x="6109686" y="2963296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DE0FAF-9F6D-4DDA-A8BC-01C005D2E985}"/>
              </a:ext>
            </a:extLst>
          </p:cNvPr>
          <p:cNvSpPr txBox="1"/>
          <p:nvPr/>
        </p:nvSpPr>
        <p:spPr>
          <a:xfrm>
            <a:off x="6109686" y="362541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BC8AA-B8CD-4175-B55E-4062F07FBAC3}"/>
              </a:ext>
            </a:extLst>
          </p:cNvPr>
          <p:cNvSpPr txBox="1"/>
          <p:nvPr/>
        </p:nvSpPr>
        <p:spPr>
          <a:xfrm>
            <a:off x="6885372" y="4287524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D7B4E2-CE1E-4FAA-9A32-0AD48AEF6E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060" y="1914459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5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</a:rPr>
              <a:t>CÁC THẦY CÔ GIÁO VÀ CÁC EM HỌC SINH!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UẦN 28- Viết- Thư viện biết đi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C2A852-3781-4E1E-BC1D-030AC3BB6F2D}" vid="{8D7AB633-AC79-4207-8955-9AB2066293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28- Viết- Thư viện biết đi (2)</Template>
  <TotalTime>16</TotalTime>
  <Words>164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TUẦN 28- Viết- Thư viện biết đi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MR.DUNG</dc:creator>
  <cp:lastModifiedBy>MR.DUNG</cp:lastModifiedBy>
  <cp:revision>2</cp:revision>
  <dcterms:created xsi:type="dcterms:W3CDTF">2024-11-27T12:30:57Z</dcterms:created>
  <dcterms:modified xsi:type="dcterms:W3CDTF">2024-11-27T12:47:54Z</dcterms:modified>
</cp:coreProperties>
</file>